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4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6858000" cy="12192000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84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5" d="100"/>
          <a:sy n="65" d="100"/>
        </p:scale>
        <p:origin x="3378" y="60"/>
      </p:cViewPr>
      <p:guideLst>
        <p:guide orient="horz" pos="384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3" d="100"/>
          <a:sy n="123" d="100"/>
        </p:scale>
        <p:origin x="497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預留位置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786" cy="498693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5839" y="0"/>
            <a:ext cx="2949786" cy="498693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r">
              <a:defRPr sz="1200"/>
            </a:lvl1pPr>
          </a:lstStyle>
          <a:p>
            <a:pPr rtl="0"/>
            <a:fld id="{BFEF94EC-3360-4692-B099-5613CE6BE046}" type="datetime1">
              <a:rPr lang="zh-TW" altLang="en-US" smtClean="0"/>
              <a:t>2021/11/4</a:t>
            </a:fld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9440646"/>
            <a:ext cx="2949786" cy="498692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3"/>
          </p:nvPr>
        </p:nvSpPr>
        <p:spPr>
          <a:xfrm>
            <a:off x="3855839" y="9440646"/>
            <a:ext cx="2949786" cy="498692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r">
              <a:defRPr sz="1200"/>
            </a:lvl1pPr>
          </a:lstStyle>
          <a:p>
            <a:pPr rtl="0"/>
            <a:fld id="{F1A8EE09-76CC-4000-B080-9F213DA7DC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681244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預留位置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786" cy="498693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9" y="0"/>
            <a:ext cx="2949786" cy="498693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r">
              <a:defRPr sz="1200"/>
            </a:lvl1pPr>
          </a:lstStyle>
          <a:p>
            <a:pPr rtl="0"/>
            <a:fld id="{8719B34F-5E08-4C8D-B0AA-03C1EED0FD1D}" type="datetime1">
              <a:rPr lang="zh-TW" altLang="en-US" smtClean="0"/>
              <a:t>2021/11/4</a:t>
            </a:fld>
            <a:endParaRPr 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460625" y="1243013"/>
            <a:ext cx="1885950" cy="3352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50" tIns="45775" rIns="91550" bIns="45775" rtlCol="0" anchor="ctr"/>
          <a:lstStyle/>
          <a:p>
            <a:pPr rtl="0"/>
            <a:endParaRPr lang="en-US"/>
          </a:p>
        </p:txBody>
      </p:sp>
      <p:sp>
        <p:nvSpPr>
          <p:cNvPr id="5" name="備忘稿預留位置 4"/>
          <p:cNvSpPr>
            <a:spLocks noGrp="1"/>
          </p:cNvSpPr>
          <p:nvPr>
            <p:ph type="body" sz="quarter" idx="3"/>
          </p:nvPr>
        </p:nvSpPr>
        <p:spPr>
          <a:xfrm>
            <a:off x="680721" y="4783307"/>
            <a:ext cx="5445760" cy="3913615"/>
          </a:xfrm>
          <a:prstGeom prst="rect">
            <a:avLst/>
          </a:prstGeom>
        </p:spPr>
        <p:txBody>
          <a:bodyPr vert="horz" lIns="91550" tIns="45775" rIns="91550" bIns="45775" rtlCol="0"/>
          <a:lstStyle/>
          <a:p>
            <a:pPr lvl="0" rtl="0"/>
            <a:r>
              <a:rPr lang="zh-tw"/>
              <a:t>按一下以編輯母片文字樣式</a:t>
            </a:r>
            <a:endParaRPr lang="en-US"/>
          </a:p>
          <a:p>
            <a:pPr lvl="1" rtl="0"/>
            <a:r>
              <a:rPr lang="zh-tw"/>
              <a:t>第二層</a:t>
            </a:r>
          </a:p>
          <a:p>
            <a:pPr lvl="2" rtl="0"/>
            <a:r>
              <a:rPr lang="zh-tw"/>
              <a:t>第三層</a:t>
            </a:r>
          </a:p>
          <a:p>
            <a:pPr lvl="3" rtl="0"/>
            <a:r>
              <a:rPr lang="zh-tw"/>
              <a:t>第四層</a:t>
            </a:r>
          </a:p>
          <a:p>
            <a:pPr lvl="4" rtl="0"/>
            <a:r>
              <a:rPr lang="zh-tw"/>
              <a:t>第五層</a:t>
            </a:r>
            <a:endParaRPr lang="en-US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4"/>
          </p:nvPr>
        </p:nvSpPr>
        <p:spPr>
          <a:xfrm>
            <a:off x="1" y="9440646"/>
            <a:ext cx="2949786" cy="498692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5"/>
          </p:nvPr>
        </p:nvSpPr>
        <p:spPr>
          <a:xfrm>
            <a:off x="3855839" y="9440646"/>
            <a:ext cx="2949786" cy="498692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r">
              <a:defRPr sz="1200"/>
            </a:lvl1pPr>
          </a:lstStyle>
          <a:p>
            <a:pPr rtl="0"/>
            <a:fld id="{98E40627-AA7D-471F-B5F2-0BF9E4C68E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54528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理想大地飯店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8719B34F-5E08-4C8D-B0AA-03C1EED0FD1D}" type="datetime1">
              <a:rPr lang="zh-TW" altLang="en-US" smtClean="0"/>
              <a:t>2021/11/4</a:t>
            </a:fld>
            <a:endParaRPr 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98E40627-AA7D-471F-B5F2-0BF9E4C68EB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6360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6858000" cy="1219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9471" y="1369719"/>
            <a:ext cx="6065044" cy="5960533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6000" spc="-90" baseline="0">
                <a:solidFill>
                  <a:srgbClr val="FFFF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5476" y="7463838"/>
            <a:ext cx="5190863" cy="2926080"/>
          </a:xfrm>
        </p:spPr>
        <p:txBody>
          <a:bodyPr>
            <a:normAutofit/>
          </a:bodyPr>
          <a:lstStyle>
            <a:lvl1pPr marL="0" indent="0" algn="l">
              <a:buNone/>
              <a:defRPr sz="2100">
                <a:solidFill>
                  <a:srgbClr val="262626"/>
                </a:solidFill>
                <a:latin typeface="+mj-lt"/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fld id="{C9B6EAA9-9FA0-4065-92F0-5C088DE7F608}" type="datetime1">
              <a:rPr lang="zh-TW" altLang="en-US" smtClean="0"/>
              <a:t>2021/11/4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34B7E4EF-A1BD-40F4-AB7B-04F084DD991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59228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D04ED-D246-4F03-A92A-9A7CA557979E}" type="datetime1">
              <a:rPr lang="zh-TW" altLang="en-US" smtClean="0"/>
              <a:t>2021/11/4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809204"/>
      </p:ext>
    </p:extLst>
  </p:cSld>
  <p:clrMapOvr>
    <a:masterClrMapping/>
  </p:clrMapOvr>
  <p:hf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9471" y="1364300"/>
            <a:ext cx="6064187" cy="5965952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6000" b="0" baseline="0">
                <a:solidFill>
                  <a:schemeClr val="accent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5475" y="7444044"/>
            <a:ext cx="5189792" cy="2926080"/>
          </a:xfrm>
        </p:spPr>
        <p:txBody>
          <a:bodyPr anchor="t">
            <a:normAutofit/>
          </a:bodyPr>
          <a:lstStyle>
            <a:lvl1pPr marL="0" indent="0">
              <a:buNone/>
              <a:defRPr sz="2100">
                <a:solidFill>
                  <a:schemeClr val="tx1"/>
                </a:solidFill>
                <a:latin typeface="+mj-lt"/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8EF1B-68D7-4CAF-B091-90AF326182C6}" type="datetime1">
              <a:rPr lang="en-US" altLang="zh-TW" smtClean="0"/>
              <a:t>11/4/2021</a:t>
            </a:fld>
            <a:endParaRPr lang="zh-TW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1933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0619" y="3543808"/>
            <a:ext cx="2854643" cy="6697472"/>
          </a:xfrm>
        </p:spPr>
        <p:txBody>
          <a:bodyPr/>
          <a:lstStyle>
            <a:lvl1pPr>
              <a:defRPr sz="1650"/>
            </a:lvl1pPr>
            <a:lvl2pPr>
              <a:defRPr sz="1425"/>
            </a:lvl2pPr>
            <a:lvl3pPr>
              <a:defRPr sz="1275"/>
            </a:lvl3pPr>
            <a:lvl4pPr>
              <a:defRPr sz="1125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68303" y="3543808"/>
            <a:ext cx="2854643" cy="6697472"/>
          </a:xfrm>
        </p:spPr>
        <p:txBody>
          <a:bodyPr/>
          <a:lstStyle>
            <a:lvl1pPr>
              <a:defRPr sz="1650"/>
            </a:lvl1pPr>
            <a:lvl2pPr>
              <a:defRPr sz="1425"/>
            </a:lvl2pPr>
            <a:lvl3pPr>
              <a:defRPr sz="1275"/>
            </a:lvl3pPr>
            <a:lvl4pPr>
              <a:defRPr sz="1125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D04ED-D246-4F03-A92A-9A7CA557979E}" type="datetime1">
              <a:rPr lang="zh-TW" altLang="en-US" smtClean="0"/>
              <a:t>2021/11/4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1161674"/>
      </p:ext>
    </p:extLst>
  </p:cSld>
  <p:clrMapOvr>
    <a:masterClrMapping/>
  </p:clrMapOvr>
  <p:hf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619" y="3612445"/>
            <a:ext cx="2854643" cy="1286044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15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619" y="4864267"/>
            <a:ext cx="2854643" cy="5689600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574732" y="3608832"/>
            <a:ext cx="2854643" cy="1284224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1500" b="0" cap="all" baseline="0">
                <a:latin typeface="+mj-lt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574732" y="4860544"/>
            <a:ext cx="2854643" cy="5689600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D04ED-D246-4F03-A92A-9A7CA557979E}" type="datetime1">
              <a:rPr lang="zh-TW" altLang="en-US" smtClean="0"/>
              <a:t>2021/11/4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074635"/>
      </p:ext>
    </p:extLst>
  </p:cSld>
  <p:clrMapOvr>
    <a:masterClrMapping/>
  </p:clrMapOvr>
  <p:hf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239B03F-5D81-4F55-8467-C712B4094029}" type="datetime1">
              <a:rPr lang="zh-TW" altLang="en-US" smtClean="0"/>
              <a:t>2021/11/4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6924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31D0C34-82CA-405E-BDED-65AA34300025}" type="datetime1">
              <a:rPr lang="zh-TW" altLang="en-US" smtClean="0"/>
              <a:t>2021/11/4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49247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86250" y="0"/>
            <a:ext cx="2571750" cy="1219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47040" y="964057"/>
            <a:ext cx="1903095" cy="341376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2700">
                <a:solidFill>
                  <a:srgbClr val="FFFF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" y="1354667"/>
            <a:ext cx="3429000" cy="8128000"/>
          </a:xfrm>
        </p:spPr>
        <p:txBody>
          <a:bodyPr/>
          <a:lstStyle>
            <a:lvl1pPr>
              <a:defRPr sz="1650"/>
            </a:lvl1pPr>
            <a:lvl2pPr>
              <a:defRPr sz="1425"/>
            </a:lvl2pPr>
            <a:lvl3pPr>
              <a:defRPr sz="1275"/>
            </a:lvl3pPr>
            <a:lvl4pPr>
              <a:defRPr sz="1125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55240" y="4465446"/>
            <a:ext cx="1911668" cy="5559088"/>
          </a:xfrm>
        </p:spPr>
        <p:txBody>
          <a:bodyPr>
            <a:normAutofit/>
          </a:bodyPr>
          <a:lstStyle>
            <a:lvl1pPr marL="0" marR="0" indent="0" algn="l" defTabSz="685800" rtl="0" eaLnBrk="1" fontAlgn="auto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5">
                <a:solidFill>
                  <a:srgbClr val="404040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10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D04ED-D246-4F03-A92A-9A7CA557979E}" type="datetime1">
              <a:rPr lang="zh-TW" altLang="en-US" smtClean="0"/>
              <a:t>2021/11/4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34B7E4EF-A1BD-40F4-AB7B-04F084DD99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5248890"/>
      </p:ext>
    </p:extLst>
  </p:cSld>
  <p:clrMapOvr>
    <a:masterClrMapping/>
  </p:clrMapOvr>
  <p:hf sldNum="0"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188" y="9633188"/>
            <a:ext cx="6064187" cy="1090281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6858000" cy="9477248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600"/>
              </a:spcBef>
              <a:buNone/>
              <a:defRPr sz="2400">
                <a:solidFill>
                  <a:srgbClr val="4D4D4D"/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0619" y="10506195"/>
            <a:ext cx="5191506" cy="948267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900"/>
              </a:spcBef>
              <a:buNone/>
              <a:defRPr sz="1050">
                <a:solidFill>
                  <a:srgbClr val="262626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fld id="{E3DD04ED-D246-4F03-A92A-9A7CA557979E}" type="datetime1">
              <a:rPr lang="zh-TW" altLang="en-US" smtClean="0"/>
              <a:t>2021/11/4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34B7E4EF-A1BD-40F4-AB7B-04F084DD99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4925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D04ED-D246-4F03-A92A-9A7CA557979E}" type="datetime1">
              <a:rPr lang="zh-TW" altLang="en-US" smtClean="0"/>
              <a:t>2021/11/4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555816"/>
      </p:ext>
    </p:extLst>
  </p:cSld>
  <p:clrMapOvr>
    <a:masterClrMapping/>
  </p:clrMapOvr>
  <p:hf sldNum="0"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18473" y="1236133"/>
            <a:ext cx="1478756" cy="85344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33983" y="1270003"/>
            <a:ext cx="4350544" cy="96012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D04ED-D246-4F03-A92A-9A7CA557979E}" type="datetime1">
              <a:rPr lang="zh-TW" altLang="en-US" smtClean="0"/>
              <a:t>2021/11/4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117064"/>
      </p:ext>
    </p:extLst>
  </p:cSld>
  <p:clrMapOvr>
    <a:masterClrMapping/>
  </p:clrMapOvr>
  <p:hf sldNum="0"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9690" y="888058"/>
            <a:ext cx="6059686" cy="29479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404" y="3543811"/>
            <a:ext cx="6048971" cy="66954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5763" y="11399906"/>
            <a:ext cx="2314575" cy="406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13">
                <a:solidFill>
                  <a:schemeClr val="tx1">
                    <a:alpha val="75000"/>
                  </a:schemeClr>
                </a:solidFill>
              </a:defRPr>
            </a:lvl1pPr>
          </a:lstStyle>
          <a:p>
            <a:fld id="{E3DD04ED-D246-4F03-A92A-9A7CA557979E}" type="datetime1">
              <a:rPr lang="zh-TW" altLang="en-US" smtClean="0"/>
              <a:t>2021/11/4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5763" y="11652795"/>
            <a:ext cx="2828925" cy="406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13" cap="all" baseline="0">
                <a:solidFill>
                  <a:schemeClr val="tx1">
                    <a:alpha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05895" y="10363997"/>
            <a:ext cx="1645920" cy="24836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6750" b="0">
                <a:ln>
                  <a:noFill/>
                </a:ln>
                <a:solidFill>
                  <a:schemeClr val="accent1">
                    <a:alpha val="20000"/>
                  </a:schemeClr>
                </a:solidFill>
                <a:latin typeface="+mj-lt"/>
              </a:defRPr>
            </a:lvl1pPr>
          </a:lstStyle>
          <a:p>
            <a:fld id="{34B7E4EF-A1BD-40F4-AB7B-04F084DD99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784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  <p:sldLayoutId id="2147483846" r:id="rId2"/>
    <p:sldLayoutId id="2147483847" r:id="rId3"/>
    <p:sldLayoutId id="2147483848" r:id="rId4"/>
    <p:sldLayoutId id="2147483849" r:id="rId5"/>
    <p:sldLayoutId id="2147483850" r:id="rId6"/>
    <p:sldLayoutId id="2147483851" r:id="rId7"/>
    <p:sldLayoutId id="2147483852" r:id="rId8"/>
    <p:sldLayoutId id="2147483853" r:id="rId9"/>
    <p:sldLayoutId id="2147483854" r:id="rId10"/>
    <p:sldLayoutId id="2147483855" r:id="rId11"/>
  </p:sldLayoutIdLst>
  <p:hf sldNum="0" hdr="0" ft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600" kern="1200" spc="-9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68580" indent="-68580" algn="l" defTabSz="685800" rtl="0" eaLnBrk="1" latinLnBrk="0" hangingPunct="1">
        <a:lnSpc>
          <a:spcPct val="85000"/>
        </a:lnSpc>
        <a:spcBef>
          <a:spcPts val="975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205740" indent="-257175" algn="l" defTabSz="685800" rtl="0" eaLnBrk="1" latinLnBrk="0" hangingPunct="1">
        <a:lnSpc>
          <a:spcPct val="85000"/>
        </a:lnSpc>
        <a:spcBef>
          <a:spcPts val="45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411480" indent="-411480" algn="l" defTabSz="685800" rtl="0" eaLnBrk="1" latinLnBrk="0" hangingPunct="1">
        <a:lnSpc>
          <a:spcPct val="85000"/>
        </a:lnSpc>
        <a:spcBef>
          <a:spcPts val="450"/>
        </a:spcBef>
        <a:buFont typeface="Arial" pitchFamily="34" charset="0"/>
        <a:buChar char=" "/>
        <a:defRPr sz="15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617220" indent="-617220" algn="l" defTabSz="685800" rtl="0" eaLnBrk="1" latinLnBrk="0" hangingPunct="1">
        <a:lnSpc>
          <a:spcPct val="85000"/>
        </a:lnSpc>
        <a:spcBef>
          <a:spcPts val="450"/>
        </a:spcBef>
        <a:buFont typeface="Arial" pitchFamily="34" charset="0"/>
        <a:buChar char=" "/>
        <a:defRPr sz="135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822960" indent="-822960" algn="l" defTabSz="685800" rtl="0" eaLnBrk="1" latinLnBrk="0" hangingPunct="1">
        <a:lnSpc>
          <a:spcPct val="85000"/>
        </a:lnSpc>
        <a:spcBef>
          <a:spcPts val="450"/>
        </a:spcBef>
        <a:buFont typeface="Arial" pitchFamily="34" charset="0"/>
        <a:buChar char=" "/>
        <a:defRPr sz="135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900000" indent="-171450" algn="l" defTabSz="685800" rtl="0" eaLnBrk="1" latinLnBrk="0" hangingPunct="1">
        <a:lnSpc>
          <a:spcPct val="85000"/>
        </a:lnSpc>
        <a:spcBef>
          <a:spcPts val="450"/>
        </a:spcBef>
        <a:buFont typeface="Arial" pitchFamily="34" charset="0"/>
        <a:buChar char=" "/>
        <a:defRPr sz="135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050000" indent="-171450" algn="l" defTabSz="685800" rtl="0" eaLnBrk="1" latinLnBrk="0" hangingPunct="1">
        <a:lnSpc>
          <a:spcPct val="85000"/>
        </a:lnSpc>
        <a:spcBef>
          <a:spcPts val="450"/>
        </a:spcBef>
        <a:buFont typeface="Arial" pitchFamily="34" charset="0"/>
        <a:buChar char=" "/>
        <a:defRPr sz="135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200000" indent="-171450" algn="l" defTabSz="685800" rtl="0" eaLnBrk="1" latinLnBrk="0" hangingPunct="1">
        <a:lnSpc>
          <a:spcPct val="85000"/>
        </a:lnSpc>
        <a:spcBef>
          <a:spcPts val="450"/>
        </a:spcBef>
        <a:buFont typeface="Arial" pitchFamily="34" charset="0"/>
        <a:buChar char=" "/>
        <a:defRPr sz="135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350000" indent="-171450" algn="l" defTabSz="685800" rtl="0" eaLnBrk="1" latinLnBrk="0" hangingPunct="1">
        <a:lnSpc>
          <a:spcPct val="85000"/>
        </a:lnSpc>
        <a:spcBef>
          <a:spcPts val="450"/>
        </a:spcBef>
        <a:buFont typeface="Arial" pitchFamily="34" charset="0"/>
        <a:buChar char=" "/>
        <a:defRPr sz="135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6834CA40-4F69-4989-9B65-8E495D9B142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3193" y="11857106"/>
            <a:ext cx="2314575" cy="406400"/>
          </a:xfrm>
        </p:spPr>
        <p:txBody>
          <a:bodyPr/>
          <a:lstStyle/>
          <a:p>
            <a:fld id="{E3DD04ED-D246-4F03-A92A-9A7CA557979E}" type="datetime1">
              <a:rPr lang="zh-TW" altLang="en-US" smtClean="0"/>
              <a:t>2021/11/4</a:t>
            </a:fld>
            <a:endParaRPr lang="en-US" dirty="0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2007641B-240C-4A11-9F5C-6B2EAE2697E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14350" y="600204"/>
            <a:ext cx="5829300" cy="1748043"/>
          </a:xfrm>
        </p:spPr>
        <p:txBody>
          <a:bodyPr>
            <a:normAutofit/>
          </a:bodyPr>
          <a:lstStyle/>
          <a:p>
            <a:pPr algn="ctr">
              <a:lnSpc>
                <a:spcPct val="120000"/>
              </a:lnSpc>
              <a:spcAft>
                <a:spcPts val="1000"/>
              </a:spcAft>
            </a:pPr>
            <a:r>
              <a:rPr lang="zh-TW" altLang="zh-TW" sz="1800" dirty="0">
                <a:solidFill>
                  <a:srgbClr val="0070C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新北市進出口商業同業公會—</a:t>
            </a:r>
            <a:r>
              <a:rPr lang="en-US" altLang="zh-TW" sz="1800" dirty="0">
                <a:solidFill>
                  <a:srgbClr val="0070C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2021</a:t>
            </a:r>
            <a:r>
              <a:rPr lang="zh-TW" altLang="zh-TW" sz="1800" dirty="0">
                <a:solidFill>
                  <a:srgbClr val="0070C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會員國內聯誼</a:t>
            </a:r>
            <a:br>
              <a:rPr lang="zh-TW" altLang="zh-TW" sz="1800" dirty="0">
                <a:solidFill>
                  <a:srgbClr val="0070C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zh-TW" sz="1800" dirty="0">
                <a:solidFill>
                  <a:srgbClr val="0070C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花蓮</a:t>
            </a:r>
            <a:r>
              <a:rPr lang="en-US" altLang="zh-TW" sz="1800" dirty="0">
                <a:solidFill>
                  <a:srgbClr val="0070C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  3</a:t>
            </a:r>
            <a:r>
              <a:rPr lang="zh-TW" altLang="zh-TW" sz="1800" dirty="0">
                <a:solidFill>
                  <a:srgbClr val="0070C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r>
              <a:rPr lang="en-US" altLang="zh-TW" sz="1800" dirty="0">
                <a:solidFill>
                  <a:srgbClr val="0070C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zh-TW" sz="1800" dirty="0">
                <a:solidFill>
                  <a:srgbClr val="0070C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夜</a:t>
            </a:r>
            <a:br>
              <a:rPr lang="zh-TW" altLang="zh-TW" sz="1800" dirty="0">
                <a:solidFill>
                  <a:srgbClr val="0070C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endParaRPr lang="zh-TW" altLang="en-US" sz="1800" dirty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20" name="群組 19">
            <a:extLst>
              <a:ext uri="{FF2B5EF4-FFF2-40B4-BE49-F238E27FC236}">
                <a16:creationId xmlns:a16="http://schemas.microsoft.com/office/drawing/2014/main" id="{1F54E6C8-EA0C-426A-9E2A-234BC348389A}"/>
              </a:ext>
            </a:extLst>
          </p:cNvPr>
          <p:cNvGrpSpPr/>
          <p:nvPr/>
        </p:nvGrpSpPr>
        <p:grpSpPr>
          <a:xfrm>
            <a:off x="152400" y="2351316"/>
            <a:ext cx="6568440" cy="6173805"/>
            <a:chOff x="152400" y="2351316"/>
            <a:chExt cx="6568440" cy="6173805"/>
          </a:xfrm>
        </p:grpSpPr>
        <p:sp>
          <p:nvSpPr>
            <p:cNvPr id="7" name="文字方塊 6">
              <a:extLst>
                <a:ext uri="{FF2B5EF4-FFF2-40B4-BE49-F238E27FC236}">
                  <a16:creationId xmlns:a16="http://schemas.microsoft.com/office/drawing/2014/main" id="{5026A386-9BDB-45D5-9AF1-4A5503806D83}"/>
                </a:ext>
              </a:extLst>
            </p:cNvPr>
            <p:cNvSpPr txBox="1"/>
            <p:nvPr/>
          </p:nvSpPr>
          <p:spPr>
            <a:xfrm>
              <a:off x="152400" y="2351316"/>
              <a:ext cx="6568440" cy="1748043"/>
            </a:xfrm>
            <a:prstGeom prst="rect">
              <a:avLst/>
            </a:prstGeom>
            <a:noFill/>
            <a:ln>
              <a:solidFill>
                <a:srgbClr val="FFC000"/>
              </a:solidFill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Aft>
                  <a:spcPts val="1000"/>
                </a:spcAft>
              </a:pP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第一天</a:t>
              </a:r>
              <a:r>
                <a:rPr lang="en-US" altLang="zh-TW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-12/26(</a:t>
              </a: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日</a:t>
              </a:r>
              <a:r>
                <a:rPr lang="en-US" altLang="zh-TW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)</a:t>
              </a:r>
              <a:endParaRPr lang="zh-TW" altLang="zh-TW" sz="1400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>
                <a:lnSpc>
                  <a:spcPct val="120000"/>
                </a:lnSpc>
                <a:spcAft>
                  <a:spcPts val="1000"/>
                </a:spcAft>
              </a:pP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台北出發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-</a:t>
              </a: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台九線蘇花改道路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-</a:t>
              </a: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（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3</a:t>
              </a: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小時</a:t>
              </a:r>
              <a:r>
                <a:rPr lang="en-US" altLang="zh-TW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30</a:t>
              </a: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分</a:t>
              </a: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）太魯閣國家公園之旅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(</a:t>
              </a: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小錐麓步道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&amp;</a:t>
              </a: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布洛灣山月吊橋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)</a:t>
              </a: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—（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1</a:t>
              </a: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小時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30</a:t>
              </a:r>
              <a:r>
                <a:rPr lang="zh-TW" altLang="en-US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分</a:t>
              </a: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）飯店晚宴</a:t>
              </a:r>
            </a:p>
            <a:p>
              <a:pPr>
                <a:lnSpc>
                  <a:spcPct val="120000"/>
                </a:lnSpc>
                <a:spcAft>
                  <a:spcPts val="1000"/>
                </a:spcAft>
              </a:pPr>
              <a:r>
                <a:rPr lang="zh-TW" altLang="en-US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餐食安排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/</a:t>
              </a:r>
              <a:r>
                <a:rPr lang="zh-TW" altLang="en-US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早餐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—</a:t>
              </a:r>
              <a:r>
                <a:rPr lang="zh-TW" altLang="en-US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精美早餐 </a:t>
              </a: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午餐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—</a:t>
              </a: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大眾餐廳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 </a:t>
              </a: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晚餐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—</a:t>
              </a: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理想大地晚宴</a:t>
              </a:r>
              <a:endParaRPr lang="en-US" altLang="zh-TW" sz="1400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>
                <a:lnSpc>
                  <a:spcPct val="120000"/>
                </a:lnSpc>
                <a:spcAft>
                  <a:spcPts val="1000"/>
                </a:spcAft>
              </a:pP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住宿安排</a:t>
              </a:r>
              <a:r>
                <a:rPr lang="en-US" altLang="zh-TW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/</a:t>
              </a: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理想大地飯店</a:t>
              </a:r>
              <a:endParaRPr lang="zh-TW" altLang="zh-TW" sz="1400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8" name="文字方塊 7">
              <a:extLst>
                <a:ext uri="{FF2B5EF4-FFF2-40B4-BE49-F238E27FC236}">
                  <a16:creationId xmlns:a16="http://schemas.microsoft.com/office/drawing/2014/main" id="{0864D30B-E95F-4B80-A2DB-42F7FE7DC57B}"/>
                </a:ext>
              </a:extLst>
            </p:cNvPr>
            <p:cNvSpPr txBox="1"/>
            <p:nvPr/>
          </p:nvSpPr>
          <p:spPr>
            <a:xfrm>
              <a:off x="152400" y="4306210"/>
              <a:ext cx="6568440" cy="3036601"/>
            </a:xfrm>
            <a:prstGeom prst="rect">
              <a:avLst/>
            </a:prstGeom>
            <a:noFill/>
            <a:ln>
              <a:solidFill>
                <a:srgbClr val="FFC000"/>
              </a:solidFill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Aft>
                  <a:spcPts val="1000"/>
                </a:spcAft>
              </a:pP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第</a:t>
              </a:r>
              <a:r>
                <a:rPr lang="zh-TW" altLang="en-US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二</a:t>
              </a: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天</a:t>
              </a:r>
              <a:r>
                <a:rPr lang="en-US" altLang="zh-TW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-12/27(</a:t>
              </a: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一</a:t>
              </a:r>
              <a:r>
                <a:rPr lang="en-US" altLang="zh-TW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)</a:t>
              </a:r>
              <a:endParaRPr lang="zh-TW" altLang="zh-TW" sz="1400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>
                <a:lnSpc>
                  <a:spcPct val="120000"/>
                </a:lnSpc>
                <a:spcAft>
                  <a:spcPts val="1000"/>
                </a:spcAft>
              </a:pPr>
              <a:r>
                <a:rPr lang="zh-TW" altLang="en-US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飯店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-</a:t>
              </a:r>
              <a:r>
                <a:rPr lang="zh-TW" altLang="en-US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早上三選一行程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—</a:t>
              </a:r>
              <a:r>
                <a:rPr lang="zh-TW" altLang="en-US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午餐</a:t>
              </a:r>
              <a:r>
                <a:rPr lang="en-US" altLang="zh-TW" sz="140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-</a:t>
              </a:r>
              <a:r>
                <a:rPr lang="zh-TW" altLang="en-US" sz="140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立</a:t>
              </a:r>
              <a:r>
                <a:rPr lang="zh-TW" altLang="en-US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川漁場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—(20</a:t>
              </a:r>
              <a:r>
                <a:rPr lang="zh-TW" altLang="en-US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分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)</a:t>
              </a:r>
              <a:r>
                <a:rPr lang="zh-TW" altLang="en-US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雲山水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—(20</a:t>
              </a:r>
              <a:r>
                <a:rPr lang="zh-TW" altLang="en-US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分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)</a:t>
              </a:r>
              <a:r>
                <a:rPr lang="zh-TW" altLang="en-US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飯店</a:t>
              </a:r>
              <a:endParaRPr lang="en-US" altLang="zh-TW" sz="1400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>
                <a:lnSpc>
                  <a:spcPct val="120000"/>
                </a:lnSpc>
                <a:spcAft>
                  <a:spcPts val="1000"/>
                </a:spcAft>
              </a:pP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餐食安排</a:t>
              </a:r>
              <a:r>
                <a:rPr lang="en-US" altLang="zh-TW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/</a:t>
              </a: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早餐</a:t>
              </a:r>
              <a:r>
                <a:rPr lang="en-US" altLang="zh-TW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-</a:t>
              </a: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理想大地</a:t>
              </a:r>
            </a:p>
            <a:p>
              <a:pPr>
                <a:lnSpc>
                  <a:spcPct val="120000"/>
                </a:lnSpc>
                <a:spcAft>
                  <a:spcPts val="1000"/>
                </a:spcAft>
              </a:pPr>
              <a:r>
                <a:rPr lang="en-US" altLang="zh-TW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A-</a:t>
              </a: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行程 吉普沙灘車</a:t>
              </a:r>
              <a:r>
                <a:rPr lang="en-US" altLang="zh-TW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+</a:t>
              </a: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天空之境</a:t>
              </a:r>
              <a:r>
                <a:rPr lang="en-US" altLang="zh-TW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—</a:t>
              </a: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午餐</a:t>
              </a:r>
              <a:r>
                <a:rPr lang="en-US" altLang="zh-TW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/</a:t>
              </a: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七海餐廳 </a:t>
              </a:r>
            </a:p>
            <a:p>
              <a:pPr>
                <a:lnSpc>
                  <a:spcPct val="120000"/>
                </a:lnSpc>
                <a:spcAft>
                  <a:spcPts val="1000"/>
                </a:spcAft>
              </a:pPr>
              <a:r>
                <a:rPr lang="en-US" altLang="zh-TW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B-</a:t>
              </a: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行程</a:t>
              </a:r>
              <a:r>
                <a:rPr lang="en-US" altLang="zh-TW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-</a:t>
              </a: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獵人學校 </a:t>
              </a:r>
              <a:r>
                <a:rPr lang="en-US" altLang="zh-TW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—</a:t>
              </a: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午餐</a:t>
              </a:r>
              <a:r>
                <a:rPr lang="en-US" altLang="zh-TW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/</a:t>
              </a:r>
              <a:r>
                <a:rPr lang="zh-TW" altLang="en-US" sz="1400" b="0" i="0" dirty="0">
                  <a:solidFill>
                    <a:srgbClr val="222222"/>
                  </a:solidFill>
                  <a:effectLst/>
                  <a:latin typeface="標楷體" panose="03000509000000000000" pitchFamily="65" charset="-120"/>
                  <a:ea typeface="標楷體" panose="03000509000000000000" pitchFamily="65" charset="-120"/>
                </a:rPr>
                <a:t>原民風味湯品</a:t>
              </a:r>
              <a:endParaRPr lang="en-US" altLang="zh-TW" sz="1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>
                <a:lnSpc>
                  <a:spcPct val="120000"/>
                </a:lnSpc>
                <a:spcAft>
                  <a:spcPts val="1000"/>
                </a:spcAft>
              </a:pPr>
              <a:r>
                <a:rPr lang="en-US" altLang="zh-TW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C-</a:t>
              </a: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行程 藍染</a:t>
              </a:r>
              <a:r>
                <a:rPr lang="en-US" altLang="zh-TW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DIY</a:t>
              </a: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＋公正包子＋蔡記豆花</a:t>
              </a:r>
              <a:r>
                <a:rPr lang="en-US" altLang="zh-TW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—</a:t>
              </a: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午餐</a:t>
              </a:r>
              <a:r>
                <a:rPr lang="en-US" altLang="zh-TW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/</a:t>
              </a: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滿妹豬腳</a:t>
              </a:r>
              <a:endParaRPr lang="en-US" altLang="zh-TW" sz="1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>
                <a:lnSpc>
                  <a:spcPct val="120000"/>
                </a:lnSpc>
                <a:spcAft>
                  <a:spcPts val="1000"/>
                </a:spcAft>
              </a:pP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餐食安排</a:t>
              </a:r>
              <a:r>
                <a:rPr lang="en-US" altLang="zh-TW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/</a:t>
              </a: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晚餐</a:t>
              </a:r>
              <a:r>
                <a:rPr lang="en-US" altLang="zh-TW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—</a:t>
              </a: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紅瓦屋餐廳</a:t>
              </a:r>
              <a:endParaRPr lang="en-US" altLang="zh-TW" sz="1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>
                <a:lnSpc>
                  <a:spcPct val="120000"/>
                </a:lnSpc>
                <a:spcAft>
                  <a:spcPts val="1000"/>
                </a:spcAft>
              </a:pP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住宿安排</a:t>
              </a:r>
              <a:r>
                <a:rPr lang="en-US" altLang="zh-TW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/</a:t>
              </a: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理想大地飯店</a:t>
              </a:r>
              <a:endParaRPr lang="zh-TW" altLang="zh-TW" sz="1400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9" name="文字方塊 8">
              <a:extLst>
                <a:ext uri="{FF2B5EF4-FFF2-40B4-BE49-F238E27FC236}">
                  <a16:creationId xmlns:a16="http://schemas.microsoft.com/office/drawing/2014/main" id="{6C51DAD9-7FC1-4595-9F7E-AD5304CBDB46}"/>
                </a:ext>
              </a:extLst>
            </p:cNvPr>
            <p:cNvSpPr txBox="1"/>
            <p:nvPr/>
          </p:nvSpPr>
          <p:spPr>
            <a:xfrm>
              <a:off x="152400" y="7550623"/>
              <a:ext cx="6568440" cy="974498"/>
            </a:xfrm>
            <a:prstGeom prst="rect">
              <a:avLst/>
            </a:prstGeom>
            <a:noFill/>
            <a:ln>
              <a:solidFill>
                <a:srgbClr val="FFC000"/>
              </a:solidFill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Aft>
                  <a:spcPts val="1000"/>
                </a:spcAft>
              </a:pP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第</a:t>
              </a:r>
              <a:r>
                <a:rPr lang="zh-TW" altLang="en-US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三</a:t>
              </a: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天</a:t>
              </a:r>
              <a:r>
                <a:rPr lang="en-US" altLang="zh-TW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-12/28(</a:t>
              </a: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二</a:t>
              </a:r>
              <a:r>
                <a:rPr lang="en-US" altLang="zh-TW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)</a:t>
              </a:r>
              <a:endParaRPr lang="zh-TW" altLang="zh-TW" sz="1400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>
                <a:lnSpc>
                  <a:spcPct val="120000"/>
                </a:lnSpc>
                <a:spcAft>
                  <a:spcPts val="1000"/>
                </a:spcAft>
              </a:pP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飯店</a:t>
              </a:r>
              <a:r>
                <a:rPr lang="en-US" altLang="zh-TW" sz="14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—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(50</a:t>
              </a: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分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)</a:t>
              </a: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大農大富騎自行車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—(1</a:t>
              </a: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小時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)</a:t>
              </a: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吉安慶修院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—(1</a:t>
              </a: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小時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10</a:t>
              </a: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分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)</a:t>
              </a: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台泥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DAKA</a:t>
              </a: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園區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—(1</a:t>
              </a: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小時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10</a:t>
              </a: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分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)</a:t>
              </a: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粉鳥林秘境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—(1</a:t>
              </a: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小時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40</a:t>
              </a: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分</a:t>
              </a:r>
              <a:r>
                <a:rPr lang="en-US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)</a:t>
              </a:r>
              <a:r>
                <a:rPr lang="zh-TW" altLang="zh-TW" sz="14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台北</a:t>
              </a:r>
            </a:p>
          </p:txBody>
        </p:sp>
      </p:grp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A82E1D89-DBAC-4681-828A-80F6BB630633}"/>
              </a:ext>
            </a:extLst>
          </p:cNvPr>
          <p:cNvSpPr txBox="1"/>
          <p:nvPr/>
        </p:nvSpPr>
        <p:spPr>
          <a:xfrm>
            <a:off x="114183" y="1929357"/>
            <a:ext cx="50271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zh-TW" sz="1800" dirty="0">
                <a:solidFill>
                  <a:srgbClr val="0070C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旅遊日期：</a:t>
            </a:r>
            <a:r>
              <a:rPr lang="en-US" altLang="zh-TW" sz="1800" dirty="0">
                <a:solidFill>
                  <a:srgbClr val="0070C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12/26(</a:t>
            </a:r>
            <a:r>
              <a:rPr lang="zh-TW" altLang="zh-TW" sz="1800" dirty="0">
                <a:solidFill>
                  <a:srgbClr val="0070C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r>
              <a:rPr lang="en-US" altLang="zh-TW" sz="1800" dirty="0">
                <a:solidFill>
                  <a:srgbClr val="0070C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800" dirty="0">
                <a:solidFill>
                  <a:srgbClr val="0070C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～</a:t>
            </a:r>
            <a:r>
              <a:rPr lang="en-US" altLang="zh-TW" sz="1800" dirty="0">
                <a:solidFill>
                  <a:srgbClr val="0070C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12/28(</a:t>
            </a:r>
            <a:r>
              <a:rPr lang="zh-TW" altLang="zh-TW" sz="1800" dirty="0">
                <a:solidFill>
                  <a:srgbClr val="0070C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二</a:t>
            </a:r>
            <a:r>
              <a:rPr lang="en-US" altLang="zh-TW" sz="1800" dirty="0">
                <a:solidFill>
                  <a:srgbClr val="0070C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dirty="0"/>
          </a:p>
        </p:txBody>
      </p:sp>
      <p:grpSp>
        <p:nvGrpSpPr>
          <p:cNvPr id="19" name="群組 18">
            <a:extLst>
              <a:ext uri="{FF2B5EF4-FFF2-40B4-BE49-F238E27FC236}">
                <a16:creationId xmlns:a16="http://schemas.microsoft.com/office/drawing/2014/main" id="{E5425A0B-620E-4720-B5D6-C006AB9E41D0}"/>
              </a:ext>
            </a:extLst>
          </p:cNvPr>
          <p:cNvGrpSpPr/>
          <p:nvPr/>
        </p:nvGrpSpPr>
        <p:grpSpPr>
          <a:xfrm>
            <a:off x="119513" y="8782467"/>
            <a:ext cx="6618974" cy="2526101"/>
            <a:chOff x="124510" y="8993095"/>
            <a:chExt cx="6618974" cy="2526101"/>
          </a:xfrm>
        </p:grpSpPr>
        <p:pic>
          <p:nvPicPr>
            <p:cNvPr id="13" name="Picture 4" descr="奢華豪華房(兩床) - 景觀">
              <a:extLst>
                <a:ext uri="{FF2B5EF4-FFF2-40B4-BE49-F238E27FC236}">
                  <a16:creationId xmlns:a16="http://schemas.microsoft.com/office/drawing/2014/main" id="{4AD6056B-53B2-461B-B81B-A6D3B00CD3C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0"/>
            <a:stretch/>
          </p:blipFill>
          <p:spPr bwMode="auto">
            <a:xfrm>
              <a:off x="3087259" y="9388818"/>
              <a:ext cx="3656225" cy="21303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2" descr="花蓮理想大地飯店求售3.7萬坪二期用地- 自由財經">
              <a:extLst>
                <a:ext uri="{FF2B5EF4-FFF2-40B4-BE49-F238E27FC236}">
                  <a16:creationId xmlns:a16="http://schemas.microsoft.com/office/drawing/2014/main" id="{CA9A2A04-8CED-4D1B-9340-8D90B62C2BC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510" y="9388818"/>
              <a:ext cx="2844895" cy="21303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文字方塊 17">
              <a:extLst>
                <a:ext uri="{FF2B5EF4-FFF2-40B4-BE49-F238E27FC236}">
                  <a16:creationId xmlns:a16="http://schemas.microsoft.com/office/drawing/2014/main" id="{6FC5D4F8-728A-4A2B-9B99-9E1790553422}"/>
                </a:ext>
              </a:extLst>
            </p:cNvPr>
            <p:cNvSpPr txBox="1"/>
            <p:nvPr/>
          </p:nvSpPr>
          <p:spPr>
            <a:xfrm>
              <a:off x="187558" y="8993095"/>
              <a:ext cx="6480000" cy="369332"/>
            </a:xfrm>
            <a:prstGeom prst="rect">
              <a:avLst/>
            </a:prstGeom>
            <a:solidFill>
              <a:srgbClr val="0070C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zh-TW" altLang="en-US" b="1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理想大地飯店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58043347"/>
      </p:ext>
    </p:extLst>
  </p:cSld>
  <p:clrMapOvr>
    <a:masterClrMapping/>
  </p:clrMapOvr>
</p:sld>
</file>

<file path=ppt/theme/theme1.xml><?xml version="1.0" encoding="utf-8"?>
<a:theme xmlns:a="http://schemas.openxmlformats.org/drawingml/2006/main" name="都會">
  <a:themeElements>
    <a:clrScheme name="都會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都會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都會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0941A018-FB9B-4401-A32C-7E04526866E0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大都會</Template>
  <TotalTime>8904</TotalTime>
  <Words>264</Words>
  <Application>Microsoft Office PowerPoint</Application>
  <PresentationFormat>寬螢幕</PresentationFormat>
  <Paragraphs>21</Paragraphs>
  <Slides>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標楷體</vt:lpstr>
      <vt:lpstr>Arial</vt:lpstr>
      <vt:lpstr>Calibri</vt:lpstr>
      <vt:lpstr>Calibri Light</vt:lpstr>
      <vt:lpstr>都會</vt:lpstr>
      <vt:lpstr>新北市進出口商業同業公會—2021會員國內聯誼 花蓮  3日2夜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新北市進出口商業同業公會—2021會員國內聯誼 花蓮理想大地3日2夜 旅遊日期：12/26(日)～12/28(二)</dc:title>
  <dc:creator>Jade 孟</dc:creator>
  <cp:lastModifiedBy>Grace Yu</cp:lastModifiedBy>
  <cp:revision>5</cp:revision>
  <cp:lastPrinted>2021-11-04T05:46:25Z</cp:lastPrinted>
  <dcterms:created xsi:type="dcterms:W3CDTF">2021-10-28T03:16:23Z</dcterms:created>
  <dcterms:modified xsi:type="dcterms:W3CDTF">2021-11-04T07:19:29Z</dcterms:modified>
</cp:coreProperties>
</file>